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C49F5-FBC2-4C33-9679-377A4B88D149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EF783-B672-4973-A7D9-12F30029BE3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A1586-C570-4A4C-8F70-4ABF0EDEA6FA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391E6-491D-4658-8029-E3B3C922605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4D44-DBFE-4EF7-933A-19DEB372F755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E9DA2-F613-4830-ACB8-83CCD908B8A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0EBA-C9CC-4F3D-9A8F-0F13A514AE1B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ADF89-9BB8-4327-BA3D-74ABC1F6E84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6E221-7C86-4396-B325-72523107E69E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3750A-4D56-4B6D-802C-FC24AFF757D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2910C-A9DD-4008-9CDF-1A68D8A5E030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AC435-7D50-4C4D-AFE6-A70AD4CBAE7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EBA6D-8F74-43B7-AAB3-B54A2C552EE5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D27B8-EF68-43E3-B9A6-87C22FBF51D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EC6C-A68E-4A54-A2A1-66DB92EF3900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5461D-1644-49EB-B374-3422ECEE0EE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A167E-42D4-44F9-901E-6826C7756EAA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0F66-E457-4AA8-8FC0-C15F720C374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011E-9F3C-44EF-8145-24C56807587F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38447-DD31-4A8F-A48B-906B327993B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CB598-606B-4B20-8C42-C06BB7E74E1D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113F3-4485-41BD-B5D3-94810CB1387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50194E-A463-44E3-B4E3-2DBE4978AA8D}" type="datetimeFigureOut">
              <a:rPr lang="en-US"/>
              <a:pPr>
                <a:defRPr/>
              </a:pPr>
              <a:t>6/21/2014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15C3F8-5E33-463F-9290-B4DA4B91716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3188" y="714375"/>
            <a:ext cx="1071562" cy="571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Rear  open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714750" y="714375"/>
            <a:ext cx="1500188" cy="20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        Bedroom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500188" y="1285875"/>
            <a:ext cx="2214562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18*11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500188" y="714375"/>
            <a:ext cx="11430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store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071688" y="2714625"/>
            <a:ext cx="100012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bath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1500188" y="3286125"/>
            <a:ext cx="1571625" cy="7143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071813" y="2714625"/>
            <a:ext cx="2143125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13*11</a:t>
            </a:r>
            <a:endParaRPr lang="en-IN" dirty="0"/>
          </a:p>
        </p:txBody>
      </p:sp>
      <p:sp>
        <p:nvSpPr>
          <p:cNvPr id="2057" name="TextBox 23"/>
          <p:cNvSpPr txBox="1">
            <a:spLocks noChangeArrowheads="1"/>
          </p:cNvSpPr>
          <p:nvPr/>
        </p:nvSpPr>
        <p:spPr bwMode="auto">
          <a:xfrm>
            <a:off x="2000250" y="1857375"/>
            <a:ext cx="1265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IN">
                <a:latin typeface="Calibri" pitchFamily="34" charset="0"/>
              </a:rPr>
              <a:t>Master Bed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714750" y="2643188"/>
            <a:ext cx="428625" cy="71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9" name="Rounded Rectangle 28"/>
          <p:cNvSpPr/>
          <p:nvPr/>
        </p:nvSpPr>
        <p:spPr>
          <a:xfrm>
            <a:off x="3286125" y="2643188"/>
            <a:ext cx="428625" cy="71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30" name="Rounded Rectangle 29"/>
          <p:cNvSpPr/>
          <p:nvPr/>
        </p:nvSpPr>
        <p:spPr>
          <a:xfrm>
            <a:off x="3000375" y="2786063"/>
            <a:ext cx="71438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33" name="Rounded Rectangle 32"/>
          <p:cNvSpPr/>
          <p:nvPr/>
        </p:nvSpPr>
        <p:spPr>
          <a:xfrm>
            <a:off x="3286125" y="3929063"/>
            <a:ext cx="428625" cy="714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500166" y="6357958"/>
            <a:ext cx="3714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TextBox 40"/>
          <p:cNvSpPr txBox="1">
            <a:spLocks noChangeArrowheads="1"/>
          </p:cNvSpPr>
          <p:nvPr/>
        </p:nvSpPr>
        <p:spPr bwMode="auto">
          <a:xfrm>
            <a:off x="2428860" y="628652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30 feet</a:t>
            </a:r>
            <a:endParaRPr lang="en-IN" dirty="0">
              <a:latin typeface="Calibri" pitchFamily="34" charset="0"/>
            </a:endParaRPr>
          </a:p>
        </p:txBody>
      </p:sp>
      <p:sp>
        <p:nvSpPr>
          <p:cNvPr id="2064" name="TextBox 41"/>
          <p:cNvSpPr txBox="1">
            <a:spLocks noChangeArrowheads="1"/>
          </p:cNvSpPr>
          <p:nvPr/>
        </p:nvSpPr>
        <p:spPr bwMode="auto">
          <a:xfrm>
            <a:off x="5357813" y="2928938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50 feet</a:t>
            </a:r>
            <a:endParaRPr lang="en-IN">
              <a:latin typeface="Calibri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6200000" flipH="1">
            <a:off x="2678906" y="3321844"/>
            <a:ext cx="5214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TextBox 47"/>
          <p:cNvSpPr txBox="1">
            <a:spLocks noChangeArrowheads="1"/>
          </p:cNvSpPr>
          <p:nvPr/>
        </p:nvSpPr>
        <p:spPr bwMode="auto">
          <a:xfrm>
            <a:off x="3857620" y="6286520"/>
            <a:ext cx="733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South</a:t>
            </a:r>
            <a:endParaRPr lang="en-IN" dirty="0">
              <a:latin typeface="Calibri" pitchFamily="34" charset="0"/>
            </a:endParaRPr>
          </a:p>
        </p:txBody>
      </p:sp>
      <p:sp>
        <p:nvSpPr>
          <p:cNvPr id="2067" name="TextBox 48"/>
          <p:cNvSpPr txBox="1">
            <a:spLocks noChangeArrowheads="1"/>
          </p:cNvSpPr>
          <p:nvPr/>
        </p:nvSpPr>
        <p:spPr bwMode="auto">
          <a:xfrm>
            <a:off x="2643188" y="21431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North</a:t>
            </a:r>
            <a:endParaRPr lang="en-IN">
              <a:latin typeface="Calibri" pitchFamily="34" charset="0"/>
            </a:endParaRPr>
          </a:p>
        </p:txBody>
      </p:sp>
      <p:sp>
        <p:nvSpPr>
          <p:cNvPr id="2068" name="TextBox 49"/>
          <p:cNvSpPr txBox="1">
            <a:spLocks noChangeArrowheads="1"/>
          </p:cNvSpPr>
          <p:nvPr/>
        </p:nvSpPr>
        <p:spPr bwMode="auto">
          <a:xfrm>
            <a:off x="6572250" y="314325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    East</a:t>
            </a:r>
            <a:endParaRPr lang="en-IN">
              <a:latin typeface="Calibri" pitchFamily="34" charset="0"/>
            </a:endParaRPr>
          </a:p>
        </p:txBody>
      </p:sp>
      <p:sp>
        <p:nvSpPr>
          <p:cNvPr id="2069" name="TextBox 50"/>
          <p:cNvSpPr txBox="1">
            <a:spLocks noChangeArrowheads="1"/>
          </p:cNvSpPr>
          <p:nvPr/>
        </p:nvSpPr>
        <p:spPr bwMode="auto">
          <a:xfrm>
            <a:off x="214313" y="3357563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West</a:t>
            </a:r>
            <a:endParaRPr lang="en-IN">
              <a:latin typeface="Calibri" pitchFamily="34" charset="0"/>
            </a:endParaRPr>
          </a:p>
        </p:txBody>
      </p:sp>
      <p:sp>
        <p:nvSpPr>
          <p:cNvPr id="2070" name="TextBox 51"/>
          <p:cNvSpPr txBox="1">
            <a:spLocks noChangeArrowheads="1"/>
          </p:cNvSpPr>
          <p:nvPr/>
        </p:nvSpPr>
        <p:spPr bwMode="auto">
          <a:xfrm>
            <a:off x="6143625" y="6000750"/>
            <a:ext cx="1928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     gate</a:t>
            </a:r>
            <a:endParaRPr lang="en-IN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57938" y="6357938"/>
            <a:ext cx="460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392113" y="4965700"/>
            <a:ext cx="19288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TextBox 40"/>
          <p:cNvSpPr txBox="1">
            <a:spLocks noChangeArrowheads="1"/>
          </p:cNvSpPr>
          <p:nvPr/>
        </p:nvSpPr>
        <p:spPr bwMode="auto">
          <a:xfrm>
            <a:off x="285750" y="5143500"/>
            <a:ext cx="109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24 FEET</a:t>
            </a:r>
            <a:endParaRPr lang="en-IN"/>
          </a:p>
        </p:txBody>
      </p:sp>
      <p:sp>
        <p:nvSpPr>
          <p:cNvPr id="43" name="Rectangle 42"/>
          <p:cNvSpPr/>
          <p:nvPr/>
        </p:nvSpPr>
        <p:spPr>
          <a:xfrm>
            <a:off x="1500188" y="271462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600" dirty="0"/>
          </a:p>
        </p:txBody>
      </p:sp>
      <p:sp>
        <p:nvSpPr>
          <p:cNvPr id="2077" name="TextBox 45"/>
          <p:cNvSpPr txBox="1">
            <a:spLocks noChangeArrowheads="1"/>
          </p:cNvSpPr>
          <p:nvPr/>
        </p:nvSpPr>
        <p:spPr bwMode="auto">
          <a:xfrm>
            <a:off x="2214563" y="3571875"/>
            <a:ext cx="64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Stairs</a:t>
            </a:r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1571625" y="2714625"/>
            <a:ext cx="428625" cy="71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52" name="Rounded Rectangle 51"/>
          <p:cNvSpPr/>
          <p:nvPr/>
        </p:nvSpPr>
        <p:spPr>
          <a:xfrm flipV="1">
            <a:off x="3000375" y="3429000"/>
            <a:ext cx="71438" cy="4286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080" name="TextBox 36"/>
          <p:cNvSpPr txBox="1">
            <a:spLocks noChangeArrowheads="1"/>
          </p:cNvSpPr>
          <p:nvPr/>
        </p:nvSpPr>
        <p:spPr bwMode="auto">
          <a:xfrm>
            <a:off x="4500563" y="1571625"/>
            <a:ext cx="769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11*15</a:t>
            </a:r>
            <a:endParaRPr lang="en-IN"/>
          </a:p>
        </p:txBody>
      </p:sp>
      <p:sp>
        <p:nvSpPr>
          <p:cNvPr id="34" name="Rectangle 33"/>
          <p:cNvSpPr/>
          <p:nvPr/>
        </p:nvSpPr>
        <p:spPr>
          <a:xfrm>
            <a:off x="1500166" y="4000504"/>
            <a:ext cx="371477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Available space for construction where I want to make 2 room, 1 kitchen ,bathroom set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11</cp:revision>
  <dcterms:created xsi:type="dcterms:W3CDTF">2014-06-18T17:30:45Z</dcterms:created>
  <dcterms:modified xsi:type="dcterms:W3CDTF">2014-06-21T18:17:10Z</dcterms:modified>
</cp:coreProperties>
</file>